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7" r:id="rId3"/>
    <p:sldId id="298" r:id="rId4"/>
    <p:sldId id="299" r:id="rId5"/>
    <p:sldId id="300" r:id="rId6"/>
    <p:sldId id="301" r:id="rId7"/>
    <p:sldId id="292" r:id="rId8"/>
    <p:sldId id="275" r:id="rId9"/>
    <p:sldId id="302" r:id="rId10"/>
    <p:sldId id="304" r:id="rId11"/>
    <p:sldId id="303" r:id="rId12"/>
    <p:sldId id="294" r:id="rId13"/>
    <p:sldId id="295" r:id="rId14"/>
    <p:sldId id="29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916053E5-20EE-49FF-B856-02F95AFA4803}"/>
    <pc:docChg chg="delSld">
      <pc:chgData name="Adam Minor" userId="8ba41960-985e-40fa-965b-8aad8b24e054" providerId="ADAL" clId="{916053E5-20EE-49FF-B856-02F95AFA4803}" dt="2024-06-21T14:14:13.870" v="0" actId="47"/>
      <pc:docMkLst>
        <pc:docMk/>
      </pc:docMkLst>
      <pc:sldChg chg="del">
        <pc:chgData name="Adam Minor" userId="8ba41960-985e-40fa-965b-8aad8b24e054" providerId="ADAL" clId="{916053E5-20EE-49FF-B856-02F95AFA4803}" dt="2024-06-21T14:14:13.870" v="0" actId="47"/>
        <pc:sldMkLst>
          <pc:docMk/>
          <pc:sldMk cId="3203627886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568629-B594-DC61-7FE9-530308805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yellow background with text overlay&#10;&#10;Description automatically generated">
            <a:extLst>
              <a:ext uri="{FF2B5EF4-FFF2-40B4-BE49-F238E27FC236}">
                <a16:creationId xmlns:a16="http://schemas.microsoft.com/office/drawing/2014/main" id="{D3BC5DA9-C21B-C11C-BD3E-9A311AD33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260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background with yellow letters&#10;&#10;Description automatically generated">
            <a:extLst>
              <a:ext uri="{FF2B5EF4-FFF2-40B4-BE49-F238E27FC236}">
                <a16:creationId xmlns:a16="http://schemas.microsoft.com/office/drawing/2014/main" id="{78C6A8DD-B980-21C7-98C1-823B90852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032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yellow text&#10;&#10;Description automatically generated">
            <a:extLst>
              <a:ext uri="{FF2B5EF4-FFF2-40B4-BE49-F238E27FC236}">
                <a16:creationId xmlns:a16="http://schemas.microsoft.com/office/drawing/2014/main" id="{84255CF9-8CB9-424E-E422-652DC7DFB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219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yellow background with text&#10;&#10;Description automatically generated">
            <a:extLst>
              <a:ext uri="{FF2B5EF4-FFF2-40B4-BE49-F238E27FC236}">
                <a16:creationId xmlns:a16="http://schemas.microsoft.com/office/drawing/2014/main" id="{1D821BF6-983D-2BB8-0122-ACE516C34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112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yellow background with text&#10;&#10;Description automatically generated">
            <a:extLst>
              <a:ext uri="{FF2B5EF4-FFF2-40B4-BE49-F238E27FC236}">
                <a16:creationId xmlns:a16="http://schemas.microsoft.com/office/drawing/2014/main" id="{365D6245-C878-C69C-C89E-B1189C7DD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315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568629-B594-DC61-7FE9-530308805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354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4800" b="1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PowerPoint slides for the Younger Adaptation are found below.</a:t>
            </a:r>
            <a:endParaRPr lang="en-US" sz="48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800"/>
              </a:spcAft>
            </a:pPr>
            <a:r>
              <a:rPr lang="en-US" sz="48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If you are choosing to use the Younger Adaptation portion of the lesson, be sure to modify the PowerPoint to include the Younger Adaptation visuals.</a:t>
            </a:r>
            <a:endParaRPr lang="en-US" sz="48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number on a line&#10;&#10;Description automatically generated">
            <a:extLst>
              <a:ext uri="{FF2B5EF4-FFF2-40B4-BE49-F238E27FC236}">
                <a16:creationId xmlns:a16="http://schemas.microsoft.com/office/drawing/2014/main" id="{8DC8F0A9-7A0A-413C-665C-515A8E488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646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yellow text&#10;&#10;Description automatically generated">
            <a:extLst>
              <a:ext uri="{FF2B5EF4-FFF2-40B4-BE49-F238E27FC236}">
                <a16:creationId xmlns:a16="http://schemas.microsoft.com/office/drawing/2014/main" id="{84255CF9-8CB9-424E-E422-652DC7DFB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432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822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360412-13C7-7FA9-A7E9-24ABD9E97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972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94B4FA-B767-0655-6430-4DE1EE16A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80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51E255-5C86-5C54-57A6-FC3633BA9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38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57</Words>
  <Application>Microsoft Office PowerPoint</Application>
  <PresentationFormat>Widescreen</PresentationFormat>
  <Paragraphs>3</Paragraphs>
  <Slides>14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2024-06-21T14:14:24Z</dcterms:modified>
</cp:coreProperties>
</file>